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5" r:id="rId19"/>
    <p:sldId id="276" r:id="rId20"/>
    <p:sldId id="273" r:id="rId21"/>
    <p:sldId id="274" r:id="rId2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46" y="-23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5355" y="-9652"/>
            <a:ext cx="17417288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33333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33333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33333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47675"/>
            <a:ext cx="18288000" cy="9839325"/>
          </a:xfrm>
          <a:custGeom>
            <a:avLst/>
            <a:gdLst/>
            <a:ahLst/>
            <a:cxnLst/>
            <a:rect l="l" t="t" r="r" b="b"/>
            <a:pathLst>
              <a:path w="18288000" h="9839325">
                <a:moveTo>
                  <a:pt x="18288000" y="0"/>
                </a:moveTo>
                <a:lnTo>
                  <a:pt x="0" y="0"/>
                </a:lnTo>
                <a:lnTo>
                  <a:pt x="0" y="9839325"/>
                </a:lnTo>
                <a:lnTo>
                  <a:pt x="18288000" y="9839325"/>
                </a:lnTo>
                <a:lnTo>
                  <a:pt x="18288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11239" y="4698872"/>
            <a:ext cx="5065521" cy="742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33333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0300" y="3076472"/>
            <a:ext cx="16027400" cy="5712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5805" y="5714"/>
            <a:ext cx="16840200" cy="2555875"/>
            <a:chOff x="725805" y="5714"/>
            <a:chExt cx="16840200" cy="2555875"/>
          </a:xfrm>
        </p:grpSpPr>
        <p:sp>
          <p:nvSpPr>
            <p:cNvPr id="4" name="object 4"/>
            <p:cNvSpPr/>
            <p:nvPr/>
          </p:nvSpPr>
          <p:spPr>
            <a:xfrm>
              <a:off x="11996420" y="5714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5075"/>
                  </a:moveTo>
                  <a:lnTo>
                    <a:pt x="0" y="0"/>
                  </a:lnTo>
                </a:path>
              </a:pathLst>
            </a:custGeom>
            <a:ln w="19080">
              <a:solidFill>
                <a:srgbClr val="37B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805" y="2552064"/>
              <a:ext cx="16840200" cy="0"/>
            </a:xfrm>
            <a:custGeom>
              <a:avLst/>
              <a:gdLst/>
              <a:ahLst/>
              <a:cxnLst/>
              <a:rect l="l" t="t" r="r" b="b"/>
              <a:pathLst>
                <a:path w="16840200">
                  <a:moveTo>
                    <a:pt x="0" y="0"/>
                  </a:moveTo>
                  <a:lnTo>
                    <a:pt x="16840200" y="0"/>
                  </a:lnTo>
                </a:path>
              </a:pathLst>
            </a:custGeom>
            <a:ln w="19050">
              <a:solidFill>
                <a:srgbClr val="37B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86588"/>
            <a:ext cx="2428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Lucida Sans Unicode"/>
                <a:cs typeface="Lucida Sans Unicode"/>
              </a:rPr>
              <a:t>SUBMITTED</a:t>
            </a:r>
            <a:r>
              <a:rPr sz="2400" spc="-15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BY:-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016254"/>
            <a:ext cx="4352925" cy="131191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spc="-280" dirty="0">
                <a:solidFill>
                  <a:srgbClr val="333333"/>
                </a:solidFill>
                <a:latin typeface="Lucida Sans Unicode"/>
                <a:cs typeface="Lucida Sans Unicode"/>
              </a:rPr>
              <a:t>V</a:t>
            </a:r>
            <a:r>
              <a:rPr sz="2400" spc="-220" dirty="0">
                <a:solidFill>
                  <a:srgbClr val="333333"/>
                </a:solidFill>
                <a:latin typeface="Lucida Sans Unicode"/>
                <a:cs typeface="Lucida Sans Unicode"/>
              </a:rPr>
              <a:t>as</a:t>
            </a:r>
            <a:r>
              <a:rPr sz="2400" spc="-270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2400" spc="-180" dirty="0">
                <a:solidFill>
                  <a:srgbClr val="333333"/>
                </a:solidFill>
                <a:latin typeface="Lucida Sans Unicode"/>
                <a:cs typeface="Lucida Sans Unicode"/>
              </a:rPr>
              <a:t>r</a:t>
            </a:r>
            <a:r>
              <a:rPr sz="2400" spc="-220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2400" spc="-130" dirty="0">
                <a:solidFill>
                  <a:srgbClr val="333333"/>
                </a:solidFill>
                <a:latin typeface="Lucida Sans Unicode"/>
                <a:cs typeface="Lucida Sans Unicode"/>
              </a:rPr>
              <a:t>j</a:t>
            </a:r>
            <a:r>
              <a:rPr sz="2400" spc="-13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260" dirty="0">
                <a:solidFill>
                  <a:srgbClr val="333333"/>
                </a:solidFill>
                <a:latin typeface="Lucida Sans Unicode"/>
                <a:cs typeface="Lucida Sans Unicode"/>
              </a:rPr>
              <a:t>Y</a:t>
            </a:r>
            <a:r>
              <a:rPr sz="2400" spc="-235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2400" spc="-260" dirty="0">
                <a:solidFill>
                  <a:srgbClr val="333333"/>
                </a:solidFill>
                <a:latin typeface="Lucida Sans Unicode"/>
                <a:cs typeface="Lucida Sans Unicode"/>
              </a:rPr>
              <a:t>d</a:t>
            </a:r>
            <a:r>
              <a:rPr sz="2400" spc="-235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2400" spc="-220" dirty="0">
                <a:solidFill>
                  <a:srgbClr val="333333"/>
                </a:solidFill>
                <a:latin typeface="Lucida Sans Unicode"/>
                <a:cs typeface="Lucida Sans Unicode"/>
              </a:rPr>
              <a:t>v</a:t>
            </a:r>
            <a:r>
              <a:rPr sz="2400" spc="-3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605" dirty="0">
                <a:solidFill>
                  <a:srgbClr val="333333"/>
                </a:solidFill>
                <a:latin typeface="Lucida Sans Unicode"/>
                <a:cs typeface="Lucida Sans Unicode"/>
              </a:rPr>
              <a:t>(</a:t>
            </a:r>
            <a:r>
              <a:rPr sz="2400" spc="-140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2</a:t>
            </a:r>
            <a:r>
              <a:rPr sz="2400" spc="-15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0</a:t>
            </a:r>
            <a:r>
              <a:rPr lang="en-IN" sz="2400" spc="-830" dirty="0">
                <a:solidFill>
                  <a:srgbClr val="333333"/>
                </a:solidFill>
                <a:latin typeface="Lucida Sans Unicode"/>
                <a:cs typeface="Lucida Sans Unicode"/>
              </a:rPr>
              <a:t>1</a:t>
            </a:r>
            <a:r>
              <a:rPr sz="2400" spc="-25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50</a:t>
            </a:r>
            <a:r>
              <a:rPr sz="2400" spc="-15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0</a:t>
            </a:r>
            <a:r>
              <a:rPr sz="2400" spc="-190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7</a:t>
            </a:r>
            <a:r>
              <a:rPr sz="2400" spc="-35" dirty="0" smtClean="0">
                <a:solidFill>
                  <a:srgbClr val="333333"/>
                </a:solidFill>
                <a:latin typeface="Lucida Sans Unicode"/>
                <a:cs typeface="Lucida Sans Unicode"/>
              </a:rPr>
              <a:t>77</a:t>
            </a:r>
            <a:r>
              <a:rPr sz="2400" spc="610" dirty="0">
                <a:solidFill>
                  <a:srgbClr val="333333"/>
                </a:solidFill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400" spc="-35" dirty="0">
                <a:solidFill>
                  <a:srgbClr val="333333"/>
                </a:solidFill>
                <a:latin typeface="Lucida Sans Unicode"/>
                <a:cs typeface="Lucida Sans Unicode"/>
              </a:rPr>
              <a:t>Umang</a:t>
            </a:r>
            <a:r>
              <a:rPr sz="2400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333333"/>
                </a:solidFill>
                <a:latin typeface="Lucida Sans Unicode"/>
                <a:cs typeface="Lucida Sans Unicode"/>
              </a:rPr>
              <a:t>Sharma</a:t>
            </a:r>
            <a:r>
              <a:rPr sz="2400" spc="-5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10" dirty="0">
                <a:solidFill>
                  <a:srgbClr val="333333"/>
                </a:solidFill>
                <a:latin typeface="Lucida Sans Unicode"/>
                <a:cs typeface="Lucida Sans Unicode"/>
              </a:rPr>
              <a:t>(201500753)</a:t>
            </a:r>
            <a:endParaRPr sz="24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45" dirty="0">
                <a:solidFill>
                  <a:srgbClr val="333333"/>
                </a:solidFill>
                <a:latin typeface="Lucida Sans Unicode"/>
                <a:cs typeface="Lucida Sans Unicode"/>
              </a:rPr>
              <a:t>V</a:t>
            </a:r>
            <a:r>
              <a:rPr sz="2400" spc="-60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r>
              <a:rPr sz="2400" spc="-125" dirty="0">
                <a:solidFill>
                  <a:srgbClr val="333333"/>
                </a:solidFill>
                <a:latin typeface="Lucida Sans Unicode"/>
                <a:cs typeface="Lucida Sans Unicode"/>
              </a:rPr>
              <a:t>sh</a:t>
            </a:r>
            <a:r>
              <a:rPr sz="2400" spc="-130" dirty="0">
                <a:solidFill>
                  <a:srgbClr val="333333"/>
                </a:solidFill>
                <a:latin typeface="Lucida Sans Unicode"/>
                <a:cs typeface="Lucida Sans Unicode"/>
              </a:rPr>
              <a:t>a</a:t>
            </a:r>
            <a:r>
              <a:rPr sz="2400" spc="-65" dirty="0">
                <a:solidFill>
                  <a:srgbClr val="333333"/>
                </a:solidFill>
                <a:latin typeface="Lucida Sans Unicode"/>
                <a:cs typeface="Lucida Sans Unicode"/>
              </a:rPr>
              <a:t>l</a:t>
            </a:r>
            <a:r>
              <a:rPr sz="2400" spc="-7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114" dirty="0">
                <a:solidFill>
                  <a:srgbClr val="333333"/>
                </a:solidFill>
                <a:latin typeface="Lucida Sans Unicode"/>
                <a:cs typeface="Lucida Sans Unicode"/>
              </a:rPr>
              <a:t>Dixi</a:t>
            </a:r>
            <a:r>
              <a:rPr sz="2400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2400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605" dirty="0">
                <a:solidFill>
                  <a:srgbClr val="333333"/>
                </a:solidFill>
                <a:latin typeface="Lucida Sans Unicode"/>
                <a:cs typeface="Lucida Sans Unicode"/>
              </a:rPr>
              <a:t>(</a:t>
            </a:r>
            <a:r>
              <a:rPr sz="2400" spc="-140" dirty="0">
                <a:solidFill>
                  <a:srgbClr val="333333"/>
                </a:solidFill>
                <a:latin typeface="Lucida Sans Unicode"/>
                <a:cs typeface="Lucida Sans Unicode"/>
              </a:rPr>
              <a:t>2</a:t>
            </a:r>
            <a:r>
              <a:rPr sz="2400" spc="-15" dirty="0">
                <a:solidFill>
                  <a:srgbClr val="333333"/>
                </a:solidFill>
                <a:latin typeface="Lucida Sans Unicode"/>
                <a:cs typeface="Lucida Sans Unicode"/>
              </a:rPr>
              <a:t>0</a:t>
            </a:r>
            <a:r>
              <a:rPr sz="2400" spc="-830" dirty="0">
                <a:solidFill>
                  <a:srgbClr val="333333"/>
                </a:solidFill>
                <a:latin typeface="Lucida Sans Unicode"/>
                <a:cs typeface="Lucida Sans Unicode"/>
              </a:rPr>
              <a:t>1</a:t>
            </a:r>
            <a:r>
              <a:rPr sz="2400" spc="-25" dirty="0">
                <a:solidFill>
                  <a:srgbClr val="333333"/>
                </a:solidFill>
                <a:latin typeface="Lucida Sans Unicode"/>
                <a:cs typeface="Lucida Sans Unicode"/>
              </a:rPr>
              <a:t>50</a:t>
            </a:r>
            <a:r>
              <a:rPr sz="2400" spc="-15" dirty="0">
                <a:solidFill>
                  <a:srgbClr val="333333"/>
                </a:solidFill>
                <a:latin typeface="Lucida Sans Unicode"/>
                <a:cs typeface="Lucida Sans Unicode"/>
              </a:rPr>
              <a:t>0</a:t>
            </a:r>
            <a:r>
              <a:rPr sz="2400" spc="-150" dirty="0">
                <a:solidFill>
                  <a:srgbClr val="333333"/>
                </a:solidFill>
                <a:latin typeface="Lucida Sans Unicode"/>
                <a:cs typeface="Lucida Sans Unicode"/>
              </a:rPr>
              <a:t>7</a:t>
            </a:r>
            <a:r>
              <a:rPr sz="2400" spc="-145" dirty="0">
                <a:solidFill>
                  <a:srgbClr val="333333"/>
                </a:solidFill>
                <a:latin typeface="Lucida Sans Unicode"/>
                <a:cs typeface="Lucida Sans Unicode"/>
              </a:rPr>
              <a:t>9</a:t>
            </a:r>
            <a:r>
              <a:rPr sz="2400" spc="-140" dirty="0">
                <a:solidFill>
                  <a:srgbClr val="333333"/>
                </a:solidFill>
                <a:latin typeface="Lucida Sans Unicode"/>
                <a:cs typeface="Lucida Sans Unicode"/>
              </a:rPr>
              <a:t>2</a:t>
            </a:r>
            <a:r>
              <a:rPr sz="2400" spc="610" dirty="0">
                <a:solidFill>
                  <a:srgbClr val="333333"/>
                </a:solidFill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355670"/>
            <a:ext cx="5915660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0" spc="375" dirty="0">
                <a:solidFill>
                  <a:srgbClr val="333333"/>
                </a:solidFill>
                <a:latin typeface="Verdana"/>
                <a:cs typeface="Verdana"/>
              </a:rPr>
              <a:t>UV</a:t>
            </a:r>
            <a:r>
              <a:rPr sz="8000" spc="47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000" spc="400" dirty="0">
                <a:solidFill>
                  <a:srgbClr val="333333"/>
                </a:solidFill>
                <a:latin typeface="Verdana"/>
                <a:cs typeface="Verdana"/>
              </a:rPr>
              <a:t>Square </a:t>
            </a:r>
            <a:r>
              <a:rPr sz="8000" spc="-279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000" spc="420" dirty="0">
                <a:solidFill>
                  <a:srgbClr val="333333"/>
                </a:solidFill>
                <a:latin typeface="Verdana"/>
                <a:cs typeface="Verdana"/>
              </a:rPr>
              <a:t>Property </a:t>
            </a:r>
            <a:r>
              <a:rPr sz="8000" spc="42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8000" spc="405" dirty="0">
                <a:solidFill>
                  <a:srgbClr val="333333"/>
                </a:solidFill>
                <a:latin typeface="Verdana"/>
                <a:cs typeface="Verdana"/>
              </a:rPr>
              <a:t>Group</a:t>
            </a:r>
            <a:endParaRPr sz="8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0" spc="625" dirty="0">
                <a:solidFill>
                  <a:srgbClr val="333333"/>
                </a:solidFill>
                <a:latin typeface="Verdana"/>
                <a:cs typeface="Verdana"/>
              </a:rPr>
              <a:t>Website</a:t>
            </a:r>
            <a:endParaRPr sz="8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08658" y="386588"/>
            <a:ext cx="287528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solidFill>
                  <a:srgbClr val="333333"/>
                </a:solidFill>
                <a:latin typeface="Lucida Sans Unicode"/>
                <a:cs typeface="Lucida Sans Unicode"/>
              </a:rPr>
              <a:t>SUBMITTED</a:t>
            </a:r>
            <a:r>
              <a:rPr sz="2400" spc="21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TO</a:t>
            </a:r>
            <a:r>
              <a:rPr sz="2400" spc="23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33333"/>
                </a:solidFill>
                <a:latin typeface="Lucida Sans Unicode"/>
                <a:cs typeface="Lucida Sans Unicode"/>
              </a:rPr>
              <a:t>:-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182100"/>
              </a:lnSpc>
            </a:pPr>
            <a:r>
              <a:rPr sz="24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Mr.</a:t>
            </a:r>
            <a:r>
              <a:rPr sz="2400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Mayank</a:t>
            </a:r>
            <a:r>
              <a:rPr sz="2400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33333"/>
                </a:solidFill>
                <a:latin typeface="Lucida Sans Unicode"/>
                <a:cs typeface="Lucida Sans Unicode"/>
              </a:rPr>
              <a:t>Saxena </a:t>
            </a:r>
            <a:r>
              <a:rPr sz="2400" spc="-74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Technical</a:t>
            </a:r>
            <a:r>
              <a:rPr sz="2400" spc="-2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Trainer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1" y="3355671"/>
            <a:ext cx="4808854" cy="490148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6280" y="9836784"/>
            <a:ext cx="16858615" cy="447675"/>
          </a:xfrm>
          <a:custGeom>
            <a:avLst/>
            <a:gdLst/>
            <a:ahLst/>
            <a:cxnLst/>
            <a:rect l="l" t="t" r="r" b="b"/>
            <a:pathLst>
              <a:path w="16858615" h="447675">
                <a:moveTo>
                  <a:pt x="16858615" y="0"/>
                </a:moveTo>
                <a:lnTo>
                  <a:pt x="0" y="0"/>
                </a:lnTo>
                <a:lnTo>
                  <a:pt x="0" y="447675"/>
                </a:lnTo>
                <a:lnTo>
                  <a:pt x="16858615" y="447675"/>
                </a:lnTo>
                <a:lnTo>
                  <a:pt x="16858615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927861"/>
            <a:ext cx="4719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4800" spc="-150" dirty="0"/>
              <a:t>III	</a:t>
            </a:r>
            <a:r>
              <a:rPr sz="4800" spc="85" dirty="0"/>
              <a:t>Login</a:t>
            </a:r>
            <a:r>
              <a:rPr sz="4800" spc="585" dirty="0"/>
              <a:t> </a:t>
            </a:r>
            <a:r>
              <a:rPr sz="4800" spc="70" dirty="0"/>
              <a:t>page</a:t>
            </a:r>
            <a:endParaRPr sz="4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90749"/>
            <a:ext cx="15087600" cy="7372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927861"/>
            <a:ext cx="5844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4800" spc="-150" dirty="0"/>
              <a:t>III	</a:t>
            </a:r>
            <a:r>
              <a:rPr sz="4800" spc="85" dirty="0"/>
              <a:t>About</a:t>
            </a:r>
            <a:r>
              <a:rPr sz="4800" spc="204" dirty="0"/>
              <a:t> </a:t>
            </a:r>
            <a:r>
              <a:rPr sz="4800" spc="50" dirty="0"/>
              <a:t>Us</a:t>
            </a:r>
            <a:r>
              <a:rPr sz="4800" spc="250" dirty="0"/>
              <a:t> </a:t>
            </a:r>
            <a:r>
              <a:rPr sz="4800" spc="70" dirty="0"/>
              <a:t>page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9439910"/>
            <a:chOff x="635" y="0"/>
            <a:chExt cx="18287365" cy="9439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512" y="2301189"/>
              <a:ext cx="15988157" cy="71386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927861"/>
            <a:ext cx="7092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4800" spc="-150" dirty="0"/>
              <a:t>III	</a:t>
            </a:r>
            <a:r>
              <a:rPr sz="4800" spc="75" dirty="0"/>
              <a:t>Our</a:t>
            </a:r>
            <a:r>
              <a:rPr sz="4800" spc="210" dirty="0"/>
              <a:t> </a:t>
            </a:r>
            <a:r>
              <a:rPr sz="4800" spc="105" dirty="0"/>
              <a:t>Partners</a:t>
            </a:r>
            <a:r>
              <a:rPr sz="4800" spc="625" dirty="0"/>
              <a:t> </a:t>
            </a:r>
            <a:r>
              <a:rPr sz="4800" spc="70" dirty="0"/>
              <a:t>page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9828530"/>
            <a:chOff x="635" y="0"/>
            <a:chExt cx="18287365" cy="9828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791" y="2727871"/>
              <a:ext cx="16195040" cy="71004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927861"/>
            <a:ext cx="6221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4800" spc="-150" dirty="0"/>
              <a:t>III	</a:t>
            </a:r>
            <a:r>
              <a:rPr sz="4800" spc="95" dirty="0"/>
              <a:t>Properties</a:t>
            </a:r>
            <a:r>
              <a:rPr sz="4800" spc="475" dirty="0"/>
              <a:t> </a:t>
            </a:r>
            <a:r>
              <a:rPr sz="4800" spc="70" dirty="0"/>
              <a:t>page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10093325"/>
            <a:chOff x="635" y="0"/>
            <a:chExt cx="18287365" cy="10093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02" y="3130130"/>
              <a:ext cx="15857715" cy="69629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927861"/>
            <a:ext cx="56273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6030" algn="l"/>
              </a:tabLst>
            </a:pPr>
            <a:r>
              <a:rPr sz="4800" spc="40" dirty="0"/>
              <a:t>III	</a:t>
            </a:r>
            <a:r>
              <a:rPr sz="4800" spc="55" dirty="0"/>
              <a:t>Services</a:t>
            </a:r>
            <a:r>
              <a:rPr sz="4800" spc="45" dirty="0"/>
              <a:t> Page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9643745"/>
            <a:chOff x="635" y="0"/>
            <a:chExt cx="18287365" cy="9643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4" y="1808264"/>
              <a:ext cx="15128748" cy="78352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252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6030" algn="l"/>
              </a:tabLst>
            </a:pPr>
            <a:r>
              <a:rPr sz="4800" spc="40" dirty="0"/>
              <a:t>III	</a:t>
            </a:r>
            <a:r>
              <a:rPr sz="4800" spc="50" dirty="0"/>
              <a:t>Client</a:t>
            </a:r>
            <a:r>
              <a:rPr sz="4800" spc="110" dirty="0"/>
              <a:t> </a:t>
            </a:r>
            <a:r>
              <a:rPr sz="4800" spc="55" dirty="0"/>
              <a:t>Review</a:t>
            </a:r>
            <a:r>
              <a:rPr sz="4800" spc="135" dirty="0"/>
              <a:t> </a:t>
            </a:r>
            <a:r>
              <a:rPr sz="4800" spc="45" dirty="0"/>
              <a:t>Page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17" y="1409701"/>
            <a:ext cx="16619334" cy="842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0"/>
            <a:ext cx="4682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6030" algn="l"/>
              </a:tabLst>
            </a:pPr>
            <a:r>
              <a:rPr sz="4800" spc="40" dirty="0"/>
              <a:t>III	</a:t>
            </a:r>
            <a:r>
              <a:rPr sz="4800" spc="50" dirty="0"/>
              <a:t>Contact</a:t>
            </a:r>
            <a:r>
              <a:rPr sz="4800" spc="90" dirty="0"/>
              <a:t> </a:t>
            </a:r>
            <a:r>
              <a:rPr sz="4800" spc="70" dirty="0"/>
              <a:t>Us</a:t>
            </a:r>
            <a:endParaRPr sz="4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6600" y="1742084"/>
            <a:ext cx="14834742" cy="8344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6700"/>
            <a:ext cx="5065521" cy="723275"/>
          </a:xfrm>
        </p:spPr>
        <p:txBody>
          <a:bodyPr/>
          <a:lstStyle/>
          <a:p>
            <a:r>
              <a:rPr lang="en-IN" dirty="0"/>
              <a:t>III   </a:t>
            </a:r>
            <a:r>
              <a:rPr lang="en-IN" dirty="0" smtClean="0"/>
              <a:t> Footer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5" r="-152"/>
          <a:stretch/>
        </p:blipFill>
        <p:spPr>
          <a:xfrm>
            <a:off x="685800" y="1181100"/>
            <a:ext cx="17145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6700"/>
            <a:ext cx="9525000" cy="990600"/>
          </a:xfrm>
        </p:spPr>
        <p:txBody>
          <a:bodyPr/>
          <a:lstStyle/>
          <a:p>
            <a:r>
              <a:rPr lang="en-IN" dirty="0" smtClean="0"/>
              <a:t>III    Firebase Authentication  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95139"/>
            <a:ext cx="16154400" cy="81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4300"/>
            <a:ext cx="8763000" cy="742314"/>
          </a:xfrm>
        </p:spPr>
        <p:txBody>
          <a:bodyPr/>
          <a:lstStyle/>
          <a:p>
            <a:r>
              <a:rPr lang="en-IN" dirty="0"/>
              <a:t>III    </a:t>
            </a:r>
            <a:r>
              <a:rPr lang="en-IN" dirty="0" err="1" smtClean="0"/>
              <a:t>Realtime</a:t>
            </a:r>
            <a:r>
              <a:rPr lang="en-IN" dirty="0" smtClean="0"/>
              <a:t> Database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9700"/>
            <a:ext cx="16001999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926" y="3435222"/>
            <a:ext cx="125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0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1659" y="3435222"/>
            <a:ext cx="2299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Lucida Sans Unicode"/>
                <a:cs typeface="Lucida Sans Unicode"/>
              </a:rPr>
              <a:t>Introduction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8926" y="4720209"/>
            <a:ext cx="226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5" dirty="0">
                <a:solidFill>
                  <a:srgbClr val="333333"/>
                </a:solidFill>
                <a:latin typeface="Lucida Sans Unicode"/>
                <a:cs typeface="Lucida Sans Unicode"/>
              </a:rPr>
              <a:t>II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1659" y="4720209"/>
            <a:ext cx="7066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33333"/>
                </a:solidFill>
                <a:latin typeface="Lucida Sans Unicode"/>
                <a:cs typeface="Lucida Sans Unicode"/>
              </a:rPr>
              <a:t>Software</a:t>
            </a:r>
            <a:r>
              <a:rPr sz="3000" spc="21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30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and</a:t>
            </a:r>
            <a:r>
              <a:rPr sz="3000" spc="215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30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Hardware</a:t>
            </a:r>
            <a:r>
              <a:rPr sz="3000" spc="229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3000" spc="-5" dirty="0">
                <a:solidFill>
                  <a:srgbClr val="333333"/>
                </a:solidFill>
                <a:latin typeface="Lucida Sans Unicode"/>
                <a:cs typeface="Lucida Sans Unicode"/>
              </a:rPr>
              <a:t>Requirements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8926" y="6004940"/>
            <a:ext cx="325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III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1659" y="6004940"/>
            <a:ext cx="2012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33333"/>
                </a:solidFill>
                <a:latin typeface="Lucida Sans Unicode"/>
                <a:cs typeface="Lucida Sans Unicode"/>
              </a:rPr>
              <a:t>Snapshots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8926" y="7290054"/>
            <a:ext cx="353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solidFill>
                  <a:srgbClr val="333333"/>
                </a:solidFill>
                <a:latin typeface="Lucida Sans Unicode"/>
                <a:cs typeface="Lucida Sans Unicode"/>
              </a:rPr>
              <a:t>IV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1659" y="7290054"/>
            <a:ext cx="2032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90" dirty="0">
                <a:solidFill>
                  <a:srgbClr val="333333"/>
                </a:solidFill>
                <a:latin typeface="Lucida Sans Unicode"/>
                <a:cs typeface="Lucida Sans Unicode"/>
              </a:rPr>
              <a:t>Gi</a:t>
            </a:r>
            <a:r>
              <a:rPr sz="3000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3000" spc="-110" dirty="0">
                <a:solidFill>
                  <a:srgbClr val="333333"/>
                </a:solidFill>
                <a:latin typeface="Lucida Sans Unicode"/>
                <a:cs typeface="Lucida Sans Unicode"/>
              </a:rPr>
              <a:t>h</a:t>
            </a:r>
            <a:r>
              <a:rPr sz="3000" spc="-95" dirty="0">
                <a:solidFill>
                  <a:srgbClr val="333333"/>
                </a:solidFill>
                <a:latin typeface="Lucida Sans Unicode"/>
                <a:cs typeface="Lucida Sans Unicode"/>
              </a:rPr>
              <a:t>u</a:t>
            </a:r>
            <a:r>
              <a:rPr sz="3000" spc="-110" dirty="0">
                <a:solidFill>
                  <a:srgbClr val="333333"/>
                </a:solidFill>
                <a:latin typeface="Lucida Sans Unicode"/>
                <a:cs typeface="Lucida Sans Unicode"/>
              </a:rPr>
              <a:t>b</a:t>
            </a:r>
            <a:r>
              <a:rPr sz="3000" spc="-16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3000" spc="-85" dirty="0">
                <a:solidFill>
                  <a:srgbClr val="333333"/>
                </a:solidFill>
                <a:latin typeface="Lucida Sans Unicode"/>
                <a:cs typeface="Lucida Sans Unicode"/>
              </a:rPr>
              <a:t>L</a:t>
            </a:r>
            <a:r>
              <a:rPr sz="3000" spc="-45" dirty="0">
                <a:solidFill>
                  <a:srgbClr val="333333"/>
                </a:solidFill>
                <a:latin typeface="Lucida Sans Unicode"/>
                <a:cs typeface="Lucida Sans Unicode"/>
              </a:rPr>
              <a:t>i</a:t>
            </a:r>
            <a:r>
              <a:rPr sz="3000" spc="-105" dirty="0">
                <a:solidFill>
                  <a:srgbClr val="333333"/>
                </a:solidFill>
                <a:latin typeface="Lucida Sans Unicode"/>
                <a:cs typeface="Lucida Sans Unicode"/>
              </a:rPr>
              <a:t>nk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7225" y="679704"/>
            <a:ext cx="1670685" cy="183184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0"/>
            <a:ext cx="3581400" cy="10287000"/>
          </a:xfrm>
          <a:custGeom>
            <a:avLst/>
            <a:gdLst/>
            <a:ahLst/>
            <a:cxnLst/>
            <a:rect l="l" t="t" r="r" b="b"/>
            <a:pathLst>
              <a:path w="3581400" h="10287000">
                <a:moveTo>
                  <a:pt x="3581400" y="0"/>
                </a:moveTo>
                <a:lnTo>
                  <a:pt x="0" y="0"/>
                </a:lnTo>
                <a:lnTo>
                  <a:pt x="0" y="10287000"/>
                </a:lnTo>
                <a:lnTo>
                  <a:pt x="3581400" y="10287000"/>
                </a:lnTo>
                <a:lnTo>
                  <a:pt x="358140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830326"/>
            <a:ext cx="1471930" cy="74930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2820"/>
              </a:lnSpc>
              <a:spcBef>
                <a:spcPts val="244"/>
              </a:spcBef>
            </a:pPr>
            <a:r>
              <a:rPr sz="2400" spc="100" dirty="0">
                <a:solidFill>
                  <a:srgbClr val="333333"/>
                </a:solidFill>
                <a:latin typeface="Lucida Sans Unicode"/>
                <a:cs typeface="Lucida Sans Unicode"/>
              </a:rPr>
              <a:t>Table</a:t>
            </a:r>
            <a:r>
              <a:rPr sz="2400" spc="13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333333"/>
                </a:solidFill>
                <a:latin typeface="Lucida Sans Unicode"/>
                <a:cs typeface="Lucida Sans Unicode"/>
              </a:rPr>
              <a:t>of </a:t>
            </a:r>
            <a:r>
              <a:rPr sz="2400" spc="5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333333"/>
                </a:solidFill>
                <a:latin typeface="Lucida Sans Unicode"/>
                <a:cs typeface="Lucida Sans Unicode"/>
              </a:rPr>
              <a:t>Co</a:t>
            </a:r>
            <a:r>
              <a:rPr sz="2400" spc="125" dirty="0">
                <a:solidFill>
                  <a:srgbClr val="333333"/>
                </a:solidFill>
                <a:latin typeface="Lucida Sans Unicode"/>
                <a:cs typeface="Lucida Sans Unicode"/>
              </a:rPr>
              <a:t>n</a:t>
            </a:r>
            <a:r>
              <a:rPr sz="2400" spc="105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2400" spc="120" dirty="0">
                <a:solidFill>
                  <a:srgbClr val="333333"/>
                </a:solidFill>
                <a:latin typeface="Lucida Sans Unicode"/>
                <a:cs typeface="Lucida Sans Unicode"/>
              </a:rPr>
              <a:t>en</a:t>
            </a:r>
            <a:r>
              <a:rPr sz="2400" spc="105" dirty="0">
                <a:solidFill>
                  <a:srgbClr val="333333"/>
                </a:solidFill>
                <a:latin typeface="Lucida Sans Unicode"/>
                <a:cs typeface="Lucida Sans Unicode"/>
              </a:rPr>
              <a:t>t</a:t>
            </a:r>
            <a:r>
              <a:rPr sz="2400" spc="45" dirty="0">
                <a:solidFill>
                  <a:srgbClr val="333333"/>
                </a:solidFill>
                <a:latin typeface="Lucida Sans Unicode"/>
                <a:cs typeface="Lucida Sans Unicode"/>
              </a:rPr>
              <a:t>s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355" y="0"/>
            <a:ext cx="4617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1415" algn="l"/>
              </a:tabLst>
            </a:pPr>
            <a:r>
              <a:rPr sz="4800" spc="30" dirty="0">
                <a:solidFill>
                  <a:srgbClr val="333333"/>
                </a:solidFill>
                <a:latin typeface="Verdana"/>
                <a:cs typeface="Verdana"/>
              </a:rPr>
              <a:t>IV	</a:t>
            </a:r>
            <a:r>
              <a:rPr sz="4800" spc="90" dirty="0">
                <a:solidFill>
                  <a:srgbClr val="333333"/>
                </a:solidFill>
                <a:latin typeface="Verdana"/>
                <a:cs typeface="Verdana"/>
              </a:rPr>
              <a:t>Github</a:t>
            </a:r>
            <a:r>
              <a:rPr sz="4800" spc="-3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4800" spc="70" dirty="0">
                <a:solidFill>
                  <a:srgbClr val="333333"/>
                </a:solidFill>
                <a:latin typeface="Verdana"/>
                <a:cs typeface="Verdana"/>
              </a:rPr>
              <a:t>link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354" y="3474846"/>
            <a:ext cx="17166845" cy="1495281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25"/>
              </a:spcBef>
            </a:pPr>
            <a:r>
              <a:rPr lang="en-IN" sz="4800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</a:rPr>
              <a:t>https://vishaldixit8819.github.io/Mini_project_UV_Square/</a:t>
            </a:r>
            <a:endParaRPr sz="48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073"/>
            <a:ext cx="18288000" cy="9813925"/>
          </a:xfrm>
          <a:custGeom>
            <a:avLst/>
            <a:gdLst/>
            <a:ahLst/>
            <a:cxnLst/>
            <a:rect l="l" t="t" r="r" b="b"/>
            <a:pathLst>
              <a:path w="18288000" h="9813925">
                <a:moveTo>
                  <a:pt x="18288000" y="0"/>
                </a:moveTo>
                <a:lnTo>
                  <a:pt x="0" y="0"/>
                </a:lnTo>
                <a:lnTo>
                  <a:pt x="0" y="9813925"/>
                </a:lnTo>
                <a:lnTo>
                  <a:pt x="18288000" y="9813925"/>
                </a:lnTo>
                <a:lnTo>
                  <a:pt x="18288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1239" y="4698872"/>
            <a:ext cx="354393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 dirty="0"/>
              <a:t>Thank</a:t>
            </a:r>
            <a:r>
              <a:rPr spc="315" dirty="0"/>
              <a:t> </a:t>
            </a:r>
            <a:r>
              <a:rPr spc="70" dirty="0"/>
              <a:t>you!</a:t>
            </a:r>
          </a:p>
        </p:txBody>
      </p:sp>
      <p:sp>
        <p:nvSpPr>
          <p:cNvPr id="4" name="object 4"/>
          <p:cNvSpPr/>
          <p:nvPr/>
        </p:nvSpPr>
        <p:spPr>
          <a:xfrm>
            <a:off x="635" y="0"/>
            <a:ext cx="18287365" cy="447675"/>
          </a:xfrm>
          <a:custGeom>
            <a:avLst/>
            <a:gdLst/>
            <a:ahLst/>
            <a:cxnLst/>
            <a:rect l="l" t="t" r="r" b="b"/>
            <a:pathLst>
              <a:path w="18287365" h="447675">
                <a:moveTo>
                  <a:pt x="18287365" y="0"/>
                </a:moveTo>
                <a:lnTo>
                  <a:pt x="0" y="0"/>
                </a:lnTo>
                <a:lnTo>
                  <a:pt x="0" y="447675"/>
                </a:lnTo>
                <a:lnTo>
                  <a:pt x="18287365" y="447675"/>
                </a:lnTo>
                <a:lnTo>
                  <a:pt x="18287365" y="0"/>
                </a:lnTo>
                <a:close/>
              </a:path>
            </a:pathLst>
          </a:custGeom>
          <a:solidFill>
            <a:srgbClr val="2AB5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2367" y="1189989"/>
            <a:ext cx="6014720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5055" algn="l"/>
              </a:tabLst>
            </a:pPr>
            <a:r>
              <a:rPr sz="6200" dirty="0">
                <a:latin typeface="Lucida Sans Unicode"/>
                <a:cs typeface="Lucida Sans Unicode"/>
              </a:rPr>
              <a:t>I	</a:t>
            </a:r>
            <a:r>
              <a:rPr sz="6200" spc="145" dirty="0">
                <a:latin typeface="Lucida Sans Unicode"/>
                <a:cs typeface="Lucida Sans Unicode"/>
              </a:rPr>
              <a:t>Introduction</a:t>
            </a:r>
            <a:endParaRPr sz="62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10267950"/>
            <a:chOff x="635" y="0"/>
            <a:chExt cx="18287365" cy="10267950"/>
          </a:xfrm>
        </p:grpSpPr>
        <p:sp>
          <p:nvSpPr>
            <p:cNvPr id="4" name="object 4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9354" y="3093264"/>
              <a:ext cx="6127750" cy="7174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88719"/>
            <a:ext cx="18225135" cy="9098280"/>
          </a:xfrm>
          <a:custGeom>
            <a:avLst/>
            <a:gdLst/>
            <a:ahLst/>
            <a:cxnLst/>
            <a:rect l="l" t="t" r="r" b="b"/>
            <a:pathLst>
              <a:path w="18225135" h="9098280">
                <a:moveTo>
                  <a:pt x="18225135" y="9098279"/>
                </a:moveTo>
                <a:lnTo>
                  <a:pt x="18225135" y="0"/>
                </a:lnTo>
                <a:lnTo>
                  <a:pt x="0" y="0"/>
                </a:lnTo>
                <a:lnTo>
                  <a:pt x="0" y="9098279"/>
                </a:lnTo>
                <a:lnTo>
                  <a:pt x="18225135" y="9098279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0861" y="1842261"/>
            <a:ext cx="479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8205" algn="l"/>
              </a:tabLst>
            </a:pPr>
            <a:r>
              <a:rPr sz="4800" b="1" spc="60" dirty="0">
                <a:latin typeface="Arial"/>
                <a:cs typeface="Arial"/>
              </a:rPr>
              <a:t>I	</a:t>
            </a:r>
            <a:r>
              <a:rPr sz="4800" b="1" spc="225" dirty="0">
                <a:latin typeface="Arial"/>
                <a:cs typeface="Arial"/>
              </a:rPr>
              <a:t>Introduction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300" y="3076472"/>
            <a:ext cx="15742285" cy="5712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400">
              <a:lnSpc>
                <a:spcPct val="128099"/>
              </a:lnSpc>
              <a:spcBef>
                <a:spcPts val="90"/>
              </a:spcBef>
              <a:tabLst>
                <a:tab pos="7300595" algn="l"/>
                <a:tab pos="11332210" algn="l"/>
              </a:tabLst>
            </a:pPr>
            <a:r>
              <a:rPr sz="2800" spc="-10" dirty="0">
                <a:latin typeface="Lucida Sans Unicode"/>
                <a:cs typeface="Lucida Sans Unicode"/>
              </a:rPr>
              <a:t>Real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Estate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Management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System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is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an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all-in-one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web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based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Real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Estate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Software</a:t>
            </a:r>
            <a:r>
              <a:rPr sz="2800" dirty="0">
                <a:latin typeface="Lucida Sans Unicode"/>
                <a:cs typeface="Lucida Sans Unicode"/>
              </a:rPr>
              <a:t> CRM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to </a:t>
            </a:r>
            <a:r>
              <a:rPr sz="2800" spc="-5" dirty="0">
                <a:latin typeface="Lucida Sans Unicode"/>
                <a:cs typeface="Lucida Sans Unicode"/>
              </a:rPr>
              <a:t> fulfill your property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management.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The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Research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synopsis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is </a:t>
            </a:r>
            <a:r>
              <a:rPr sz="2800" dirty="0">
                <a:latin typeface="Lucida Sans Unicode"/>
                <a:cs typeface="Lucida Sans Unicode"/>
              </a:rPr>
              <a:t>the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plan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for</a:t>
            </a:r>
            <a:r>
              <a:rPr sz="2800" spc="-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your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research 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project.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All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the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employees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can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work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on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single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software which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maintains</a:t>
            </a:r>
            <a:r>
              <a:rPr sz="2800" spc="4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construction 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details,</a:t>
            </a:r>
            <a:r>
              <a:rPr sz="2800" spc="2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property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details,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payroll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and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many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more.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This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document	</a:t>
            </a:r>
            <a:r>
              <a:rPr sz="2800" spc="-10" dirty="0">
                <a:latin typeface="Lucida Sans Unicode"/>
                <a:cs typeface="Lucida Sans Unicode"/>
              </a:rPr>
              <a:t>provides</a:t>
            </a:r>
            <a:r>
              <a:rPr sz="2800" spc="-5" dirty="0">
                <a:latin typeface="Lucida Sans Unicode"/>
                <a:cs typeface="Lucida Sans Unicode"/>
              </a:rPr>
              <a:t> guidelines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for 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preparing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research.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The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main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objective	</a:t>
            </a:r>
            <a:r>
              <a:rPr sz="2800" spc="-5" dirty="0">
                <a:latin typeface="Lucida Sans Unicode"/>
                <a:cs typeface="Lucida Sans Unicode"/>
              </a:rPr>
              <a:t>of this project is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to bring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the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real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estate</a:t>
            </a:r>
            <a:r>
              <a:rPr sz="2800" spc="4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industry </a:t>
            </a:r>
            <a:r>
              <a:rPr sz="2800" spc="-87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online</a:t>
            </a:r>
            <a:r>
              <a:rPr sz="2800" dirty="0">
                <a:latin typeface="Lucida Sans Unicode"/>
                <a:cs typeface="Lucida Sans Unicode"/>
              </a:rPr>
              <a:t> and</a:t>
            </a:r>
            <a:r>
              <a:rPr sz="2800" spc="2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enabling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real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estate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industry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participants</a:t>
            </a:r>
            <a:r>
              <a:rPr sz="2800" spc="5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to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benefit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from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the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Internet.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800" spc="-5" dirty="0">
                <a:latin typeface="Lucida Sans Unicode"/>
                <a:cs typeface="Lucida Sans Unicode"/>
              </a:rPr>
              <a:t>Site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acts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as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an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interface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between</a:t>
            </a:r>
            <a:r>
              <a:rPr sz="2800" spc="3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Individuals,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brokers and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realtors.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ct val="128200"/>
              </a:lnSpc>
              <a:spcBef>
                <a:spcPts val="865"/>
              </a:spcBef>
            </a:pPr>
            <a:r>
              <a:rPr sz="2800" spc="-5" dirty="0">
                <a:latin typeface="Lucida Sans Unicode"/>
                <a:cs typeface="Lucida Sans Unicode"/>
              </a:rPr>
              <a:t>Here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the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user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can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advertise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his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property</a:t>
            </a:r>
            <a:r>
              <a:rPr sz="2800" dirty="0">
                <a:latin typeface="Lucida Sans Unicode"/>
                <a:cs typeface="Lucida Sans Unicode"/>
              </a:rPr>
              <a:t> for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buying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or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for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selling.</a:t>
            </a:r>
            <a:r>
              <a:rPr sz="2800" spc="2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Site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provides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online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real- </a:t>
            </a:r>
            <a:r>
              <a:rPr sz="2800" spc="-869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estate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service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committed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to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helping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you</a:t>
            </a:r>
            <a:r>
              <a:rPr sz="2800" spc="5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make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wise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and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profitable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decisions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related</a:t>
            </a:r>
            <a:r>
              <a:rPr sz="2800" spc="2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to </a:t>
            </a:r>
            <a:r>
              <a:rPr sz="2800" spc="-5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buying, </a:t>
            </a:r>
            <a:r>
              <a:rPr sz="2800" spc="-5" dirty="0">
                <a:latin typeface="Lucida Sans Unicode"/>
                <a:cs typeface="Lucida Sans Unicode"/>
              </a:rPr>
              <a:t>selling,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renting </a:t>
            </a:r>
            <a:r>
              <a:rPr sz="2800" dirty="0">
                <a:latin typeface="Lucida Sans Unicode"/>
                <a:cs typeface="Lucida Sans Unicode"/>
              </a:rPr>
              <a:t>and </a:t>
            </a:r>
            <a:r>
              <a:rPr sz="2800" spc="-5" dirty="0">
                <a:latin typeface="Lucida Sans Unicode"/>
                <a:cs typeface="Lucida Sans Unicode"/>
              </a:rPr>
              <a:t>leasing of properties</a:t>
            </a:r>
            <a:r>
              <a:rPr sz="2800" spc="5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in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Lucida Sans Unicode"/>
                <a:cs typeface="Lucida Sans Unicode"/>
              </a:rPr>
              <a:t>India.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" y="0"/>
            <a:ext cx="18287365" cy="447675"/>
          </a:xfrm>
          <a:custGeom>
            <a:avLst/>
            <a:gdLst/>
            <a:ahLst/>
            <a:cxnLst/>
            <a:rect l="l" t="t" r="r" b="b"/>
            <a:pathLst>
              <a:path w="18287365" h="447675">
                <a:moveTo>
                  <a:pt x="18287365" y="0"/>
                </a:moveTo>
                <a:lnTo>
                  <a:pt x="0" y="0"/>
                </a:lnTo>
                <a:lnTo>
                  <a:pt x="0" y="447675"/>
                </a:lnTo>
                <a:lnTo>
                  <a:pt x="18287365" y="447675"/>
                </a:lnTo>
                <a:lnTo>
                  <a:pt x="18287365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9355" y="3093899"/>
            <a:ext cx="6127750" cy="71742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5019" y="1188465"/>
            <a:ext cx="10012045" cy="19145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192530" marR="5080" indent="-1179830">
              <a:lnSpc>
                <a:spcPts val="7430"/>
              </a:lnSpc>
              <a:spcBef>
                <a:spcPts val="210"/>
              </a:spcBef>
              <a:tabLst>
                <a:tab pos="1191895" algn="l"/>
              </a:tabLst>
            </a:pPr>
            <a:r>
              <a:rPr sz="6200" spc="130" dirty="0">
                <a:latin typeface="Lucida Sans Unicode"/>
                <a:cs typeface="Lucida Sans Unicode"/>
              </a:rPr>
              <a:t>II	</a:t>
            </a:r>
            <a:r>
              <a:rPr sz="6200" spc="295" dirty="0">
                <a:latin typeface="Lucida Sans Unicode"/>
                <a:cs typeface="Lucida Sans Unicode"/>
              </a:rPr>
              <a:t>Software</a:t>
            </a:r>
            <a:r>
              <a:rPr sz="6200" spc="805" dirty="0">
                <a:latin typeface="Lucida Sans Unicode"/>
                <a:cs typeface="Lucida Sans Unicode"/>
              </a:rPr>
              <a:t> </a:t>
            </a:r>
            <a:r>
              <a:rPr sz="6200" spc="204" dirty="0">
                <a:latin typeface="Lucida Sans Unicode"/>
                <a:cs typeface="Lucida Sans Unicode"/>
              </a:rPr>
              <a:t>&amp;</a:t>
            </a:r>
            <a:r>
              <a:rPr sz="6200" spc="595" dirty="0">
                <a:latin typeface="Lucida Sans Unicode"/>
                <a:cs typeface="Lucida Sans Unicode"/>
              </a:rPr>
              <a:t> </a:t>
            </a:r>
            <a:r>
              <a:rPr sz="6200" spc="305" dirty="0">
                <a:latin typeface="Lucida Sans Unicode"/>
                <a:cs typeface="Lucida Sans Unicode"/>
              </a:rPr>
              <a:t>Hardware </a:t>
            </a:r>
            <a:r>
              <a:rPr sz="6200" spc="-1950" dirty="0">
                <a:latin typeface="Lucida Sans Unicode"/>
                <a:cs typeface="Lucida Sans Unicode"/>
              </a:rPr>
              <a:t> </a:t>
            </a:r>
            <a:r>
              <a:rPr sz="6200" spc="315" dirty="0">
                <a:latin typeface="Lucida Sans Unicode"/>
                <a:cs typeface="Lucida Sans Unicode"/>
              </a:rPr>
              <a:t>Requirements</a:t>
            </a:r>
            <a:endParaRPr sz="6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" y="0"/>
            <a:ext cx="18287365" cy="447675"/>
          </a:xfrm>
          <a:custGeom>
            <a:avLst/>
            <a:gdLst/>
            <a:ahLst/>
            <a:cxnLst/>
            <a:rect l="l" t="t" r="r" b="b"/>
            <a:pathLst>
              <a:path w="18287365" h="447675">
                <a:moveTo>
                  <a:pt x="18287365" y="0"/>
                </a:moveTo>
                <a:lnTo>
                  <a:pt x="0" y="0"/>
                </a:lnTo>
                <a:lnTo>
                  <a:pt x="0" y="447675"/>
                </a:lnTo>
                <a:lnTo>
                  <a:pt x="18287365" y="447675"/>
                </a:lnTo>
                <a:lnTo>
                  <a:pt x="18287365" y="0"/>
                </a:lnTo>
                <a:close/>
              </a:path>
            </a:pathLst>
          </a:custGeom>
          <a:solidFill>
            <a:srgbClr val="2AB5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7675"/>
            <a:ext cx="18288000" cy="9839325"/>
          </a:xfrm>
          <a:custGeom>
            <a:avLst/>
            <a:gdLst/>
            <a:ahLst/>
            <a:cxnLst/>
            <a:rect l="l" t="t" r="r" b="b"/>
            <a:pathLst>
              <a:path w="18288000" h="9839325">
                <a:moveTo>
                  <a:pt x="18288000" y="0"/>
                </a:moveTo>
                <a:lnTo>
                  <a:pt x="0" y="0"/>
                </a:lnTo>
                <a:lnTo>
                  <a:pt x="0" y="9839325"/>
                </a:lnTo>
                <a:lnTo>
                  <a:pt x="18288000" y="9839325"/>
                </a:lnTo>
                <a:lnTo>
                  <a:pt x="18288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031" y="927861"/>
            <a:ext cx="8244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" dirty="0"/>
              <a:t>II</a:t>
            </a:r>
            <a:r>
              <a:rPr sz="4800" spc="145" dirty="0"/>
              <a:t> </a:t>
            </a:r>
            <a:r>
              <a:rPr sz="4800" spc="100" dirty="0"/>
              <a:t>Software</a:t>
            </a:r>
            <a:r>
              <a:rPr sz="4800" spc="-70" dirty="0"/>
              <a:t> </a:t>
            </a:r>
            <a:r>
              <a:rPr sz="4800" spc="110" dirty="0"/>
              <a:t>Requirements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587500" y="2053107"/>
            <a:ext cx="4827905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940" marR="2339340" indent="106680">
              <a:lnSpc>
                <a:spcPct val="150100"/>
              </a:lnSpc>
              <a:spcBef>
                <a:spcPts val="100"/>
              </a:spcBef>
            </a:pPr>
            <a:r>
              <a:rPr sz="2800" spc="-10" dirty="0">
                <a:solidFill>
                  <a:srgbClr val="333333"/>
                </a:solidFill>
                <a:latin typeface="Verdana"/>
                <a:cs typeface="Verdana"/>
              </a:rPr>
              <a:t>VS </a:t>
            </a:r>
            <a:r>
              <a:rPr sz="2800" spc="-5" dirty="0" smtClean="0">
                <a:solidFill>
                  <a:srgbClr val="333333"/>
                </a:solidFill>
                <a:latin typeface="Verdana"/>
                <a:cs typeface="Verdana"/>
              </a:rPr>
              <a:t>Code</a:t>
            </a:r>
            <a:endParaRPr lang="en-IN" sz="2800" spc="-5" dirty="0">
              <a:solidFill>
                <a:srgbClr val="333333"/>
              </a:solidFill>
              <a:latin typeface="Verdana"/>
              <a:cs typeface="Verdana"/>
            </a:endParaRPr>
          </a:p>
          <a:p>
            <a:pPr marL="408940" marR="2339340" indent="106680">
              <a:lnSpc>
                <a:spcPct val="150100"/>
              </a:lnSpc>
              <a:spcBef>
                <a:spcPts val="100"/>
              </a:spcBef>
            </a:pPr>
            <a:r>
              <a:rPr lang="en-IN" sz="2800" spc="-5" dirty="0" smtClean="0">
                <a:solidFill>
                  <a:srgbClr val="333333"/>
                </a:solidFill>
                <a:latin typeface="Verdana"/>
                <a:cs typeface="Verdana"/>
              </a:rPr>
              <a:t>HTML</a:t>
            </a:r>
            <a:endParaRPr lang="en-IN" sz="2800" spc="-5" dirty="0" smtClean="0">
              <a:latin typeface="Verdana"/>
              <a:cs typeface="Verdana"/>
            </a:endParaRPr>
          </a:p>
          <a:p>
            <a:pPr marL="241300" marR="459105" indent="-229235">
              <a:lnSpc>
                <a:spcPct val="149600"/>
              </a:lnSpc>
              <a:buFont typeface="Symbol"/>
              <a:buChar char=""/>
              <a:tabLst>
                <a:tab pos="241935" algn="l"/>
              </a:tabLst>
            </a:pP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lang="en-IN" sz="2800" spc="-5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CSS</a:t>
            </a:r>
            <a:endParaRPr lang="en-IN" sz="2800" spc="-10" dirty="0" smtClean="0">
              <a:latin typeface="Verdana"/>
              <a:cs typeface="Verdana"/>
            </a:endParaRPr>
          </a:p>
          <a:p>
            <a:pPr marL="241300" marR="459105" indent="-229235">
              <a:lnSpc>
                <a:spcPct val="149600"/>
              </a:lnSpc>
              <a:buFont typeface="Symbol"/>
              <a:buChar char=""/>
              <a:tabLst>
                <a:tab pos="241935" algn="l"/>
              </a:tabLst>
            </a:pPr>
            <a:r>
              <a:rPr sz="2800" spc="-969" dirty="0" smtClean="0">
                <a:latin typeface="Verdana"/>
                <a:cs typeface="Verdana"/>
              </a:rPr>
              <a:t> </a:t>
            </a:r>
            <a:r>
              <a:rPr lang="en-IN" sz="2800" spc="-969" dirty="0" smtClean="0">
                <a:latin typeface="Verdana"/>
                <a:cs typeface="Verdana"/>
              </a:rPr>
              <a:t>              </a:t>
            </a:r>
            <a:r>
              <a:rPr lang="en-IN" sz="2800" spc="-5" dirty="0">
                <a:latin typeface="Verdana"/>
                <a:cs typeface="Verdana"/>
              </a:rPr>
              <a:t> </a:t>
            </a:r>
            <a:r>
              <a:rPr lang="en-IN" sz="2800" spc="-5" dirty="0" smtClean="0">
                <a:latin typeface="Verdana"/>
                <a:cs typeface="Verdana"/>
              </a:rPr>
              <a:t> JavaScript</a:t>
            </a:r>
            <a:endParaRPr sz="2800" dirty="0">
              <a:latin typeface="Verdana"/>
              <a:cs typeface="Verdana"/>
            </a:endParaRPr>
          </a:p>
          <a:p>
            <a:pPr marL="241300" indent="-229235">
              <a:lnSpc>
                <a:spcPct val="100000"/>
              </a:lnSpc>
              <a:spcBef>
                <a:spcPts val="1680"/>
              </a:spcBef>
              <a:buFont typeface="Symbol"/>
              <a:buChar char=""/>
              <a:tabLst>
                <a:tab pos="241935" algn="l"/>
              </a:tabLst>
            </a:pPr>
            <a:r>
              <a:rPr lang="en-IN" sz="2800" spc="-5" dirty="0">
                <a:latin typeface="Verdana"/>
                <a:cs typeface="Verdana"/>
              </a:rPr>
              <a:t> </a:t>
            </a:r>
            <a:r>
              <a:rPr lang="en-IN" sz="2800" spc="-5" dirty="0" smtClean="0">
                <a:latin typeface="Verdana"/>
                <a:cs typeface="Verdana"/>
              </a:rPr>
              <a:t> Firebase Authentication</a:t>
            </a:r>
            <a:endParaRPr sz="28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5" y="0"/>
            <a:ext cx="18287365" cy="10275570"/>
            <a:chOff x="635" y="0"/>
            <a:chExt cx="18287365" cy="10275570"/>
          </a:xfrm>
        </p:grpSpPr>
        <p:sp>
          <p:nvSpPr>
            <p:cNvPr id="6" name="object 6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2440" y="2762250"/>
              <a:ext cx="2997835" cy="2049145"/>
            </a:xfrm>
            <a:custGeom>
              <a:avLst/>
              <a:gdLst/>
              <a:ahLst/>
              <a:cxnLst/>
              <a:rect l="l" t="t" r="r" b="b"/>
              <a:pathLst>
                <a:path w="2997834" h="2049145">
                  <a:moveTo>
                    <a:pt x="1154429" y="0"/>
                  </a:moveTo>
                  <a:lnTo>
                    <a:pt x="0" y="10159"/>
                  </a:lnTo>
                  <a:lnTo>
                    <a:pt x="3175" y="371475"/>
                  </a:lnTo>
                  <a:lnTo>
                    <a:pt x="12064" y="939800"/>
                  </a:lnTo>
                  <a:lnTo>
                    <a:pt x="19050" y="1248410"/>
                  </a:lnTo>
                  <a:lnTo>
                    <a:pt x="24129" y="1426210"/>
                  </a:lnTo>
                  <a:lnTo>
                    <a:pt x="29844" y="1591945"/>
                  </a:lnTo>
                  <a:lnTo>
                    <a:pt x="34289" y="1693545"/>
                  </a:lnTo>
                  <a:lnTo>
                    <a:pt x="39369" y="1785620"/>
                  </a:lnTo>
                  <a:lnTo>
                    <a:pt x="45084" y="1866900"/>
                  </a:lnTo>
                  <a:lnTo>
                    <a:pt x="50800" y="1934845"/>
                  </a:lnTo>
                  <a:lnTo>
                    <a:pt x="57150" y="1989454"/>
                  </a:lnTo>
                  <a:lnTo>
                    <a:pt x="64134" y="2027554"/>
                  </a:lnTo>
                  <a:lnTo>
                    <a:pt x="2901950" y="2049145"/>
                  </a:lnTo>
                  <a:lnTo>
                    <a:pt x="2956559" y="1990089"/>
                  </a:lnTo>
                  <a:lnTo>
                    <a:pt x="2971165" y="1395095"/>
                  </a:lnTo>
                  <a:lnTo>
                    <a:pt x="2983229" y="865504"/>
                  </a:lnTo>
                  <a:lnTo>
                    <a:pt x="2994025" y="371475"/>
                  </a:lnTo>
                  <a:lnTo>
                    <a:pt x="2997200" y="148590"/>
                  </a:lnTo>
                  <a:lnTo>
                    <a:pt x="2997834" y="52704"/>
                  </a:lnTo>
                  <a:lnTo>
                    <a:pt x="2997200" y="10159"/>
                  </a:lnTo>
                  <a:lnTo>
                    <a:pt x="2757804" y="6984"/>
                  </a:lnTo>
                  <a:lnTo>
                    <a:pt x="2108200" y="1270"/>
                  </a:lnTo>
                  <a:lnTo>
                    <a:pt x="115442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32440" y="2762250"/>
              <a:ext cx="2997835" cy="371475"/>
            </a:xfrm>
            <a:custGeom>
              <a:avLst/>
              <a:gdLst/>
              <a:ahLst/>
              <a:cxnLst/>
              <a:rect l="l" t="t" r="r" b="b"/>
              <a:pathLst>
                <a:path w="2997834" h="371475">
                  <a:moveTo>
                    <a:pt x="1154429" y="0"/>
                  </a:moveTo>
                  <a:lnTo>
                    <a:pt x="0" y="10159"/>
                  </a:lnTo>
                  <a:lnTo>
                    <a:pt x="3175" y="371475"/>
                  </a:lnTo>
                  <a:lnTo>
                    <a:pt x="2994025" y="371475"/>
                  </a:lnTo>
                  <a:lnTo>
                    <a:pt x="2997200" y="148590"/>
                  </a:lnTo>
                  <a:lnTo>
                    <a:pt x="2997834" y="52704"/>
                  </a:lnTo>
                  <a:lnTo>
                    <a:pt x="2997834" y="24129"/>
                  </a:lnTo>
                  <a:lnTo>
                    <a:pt x="2997200" y="10159"/>
                  </a:lnTo>
                  <a:lnTo>
                    <a:pt x="2757804" y="6984"/>
                  </a:lnTo>
                  <a:lnTo>
                    <a:pt x="2108200" y="1270"/>
                  </a:lnTo>
                  <a:lnTo>
                    <a:pt x="1154429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6660" y="3252466"/>
              <a:ext cx="8076565" cy="7023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55370" y="4446904"/>
              <a:ext cx="2221230" cy="2068195"/>
            </a:xfrm>
            <a:custGeom>
              <a:avLst/>
              <a:gdLst/>
              <a:ahLst/>
              <a:cxnLst/>
              <a:rect l="l" t="t" r="r" b="b"/>
              <a:pathLst>
                <a:path w="2221230" h="2068195">
                  <a:moveTo>
                    <a:pt x="102235" y="0"/>
                  </a:moveTo>
                  <a:lnTo>
                    <a:pt x="0" y="1165860"/>
                  </a:lnTo>
                  <a:lnTo>
                    <a:pt x="1986280" y="2068195"/>
                  </a:lnTo>
                  <a:lnTo>
                    <a:pt x="2221230" y="742315"/>
                  </a:lnTo>
                  <a:lnTo>
                    <a:pt x="10223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0490" y="4569459"/>
              <a:ext cx="4370070" cy="4203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825345" y="3487420"/>
              <a:ext cx="1037590" cy="1024890"/>
            </a:xfrm>
            <a:custGeom>
              <a:avLst/>
              <a:gdLst/>
              <a:ahLst/>
              <a:cxnLst/>
              <a:rect l="l" t="t" r="r" b="b"/>
              <a:pathLst>
                <a:path w="1037590" h="1024889">
                  <a:moveTo>
                    <a:pt x="977900" y="0"/>
                  </a:moveTo>
                  <a:lnTo>
                    <a:pt x="26035" y="47625"/>
                  </a:lnTo>
                  <a:lnTo>
                    <a:pt x="0" y="75564"/>
                  </a:lnTo>
                  <a:lnTo>
                    <a:pt x="39370" y="998854"/>
                  </a:lnTo>
                  <a:lnTo>
                    <a:pt x="69215" y="1024889"/>
                  </a:lnTo>
                  <a:lnTo>
                    <a:pt x="1010920" y="977264"/>
                  </a:lnTo>
                  <a:lnTo>
                    <a:pt x="1021715" y="974725"/>
                  </a:lnTo>
                  <a:lnTo>
                    <a:pt x="1029970" y="969009"/>
                  </a:lnTo>
                  <a:lnTo>
                    <a:pt x="1035685" y="960119"/>
                  </a:lnTo>
                  <a:lnTo>
                    <a:pt x="1037590" y="949325"/>
                  </a:lnTo>
                  <a:lnTo>
                    <a:pt x="1007745" y="26034"/>
                  </a:lnTo>
                  <a:lnTo>
                    <a:pt x="1004570" y="15875"/>
                  </a:lnTo>
                  <a:lnTo>
                    <a:pt x="998220" y="7620"/>
                  </a:lnTo>
                  <a:lnTo>
                    <a:pt x="988695" y="1904"/>
                  </a:lnTo>
                  <a:lnTo>
                    <a:pt x="977900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88465" y="2835275"/>
              <a:ext cx="1047115" cy="1006475"/>
            </a:xfrm>
            <a:custGeom>
              <a:avLst/>
              <a:gdLst/>
              <a:ahLst/>
              <a:cxnLst/>
              <a:rect l="l" t="t" r="r" b="b"/>
              <a:pathLst>
                <a:path w="1047115" h="1006475">
                  <a:moveTo>
                    <a:pt x="982979" y="0"/>
                  </a:moveTo>
                  <a:lnTo>
                    <a:pt x="21590" y="37465"/>
                  </a:lnTo>
                  <a:lnTo>
                    <a:pt x="0" y="62229"/>
                  </a:lnTo>
                  <a:lnTo>
                    <a:pt x="64134" y="1006475"/>
                  </a:lnTo>
                  <a:lnTo>
                    <a:pt x="1026159" y="952500"/>
                  </a:lnTo>
                  <a:lnTo>
                    <a:pt x="1047115" y="927734"/>
                  </a:lnTo>
                  <a:lnTo>
                    <a:pt x="1007744" y="20954"/>
                  </a:lnTo>
                  <a:lnTo>
                    <a:pt x="1005204" y="12700"/>
                  </a:lnTo>
                  <a:lnTo>
                    <a:pt x="1000125" y="6350"/>
                  </a:lnTo>
                  <a:lnTo>
                    <a:pt x="992504" y="1270"/>
                  </a:lnTo>
                  <a:lnTo>
                    <a:pt x="9829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0270" y="2917189"/>
              <a:ext cx="66037" cy="66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829790" y="3515995"/>
              <a:ext cx="615950" cy="319405"/>
            </a:xfrm>
            <a:custGeom>
              <a:avLst/>
              <a:gdLst/>
              <a:ahLst/>
              <a:cxnLst/>
              <a:rect l="l" t="t" r="r" b="b"/>
              <a:pathLst>
                <a:path w="615950" h="319404">
                  <a:moveTo>
                    <a:pt x="598169" y="0"/>
                  </a:moveTo>
                  <a:lnTo>
                    <a:pt x="592454" y="1904"/>
                  </a:lnTo>
                  <a:lnTo>
                    <a:pt x="589915" y="7620"/>
                  </a:lnTo>
                  <a:lnTo>
                    <a:pt x="594359" y="113664"/>
                  </a:lnTo>
                  <a:lnTo>
                    <a:pt x="595629" y="167004"/>
                  </a:lnTo>
                  <a:lnTo>
                    <a:pt x="596265" y="220979"/>
                  </a:lnTo>
                  <a:lnTo>
                    <a:pt x="598169" y="254000"/>
                  </a:lnTo>
                  <a:lnTo>
                    <a:pt x="593725" y="259079"/>
                  </a:lnTo>
                  <a:lnTo>
                    <a:pt x="588644" y="262254"/>
                  </a:lnTo>
                  <a:lnTo>
                    <a:pt x="582294" y="263525"/>
                  </a:lnTo>
                  <a:lnTo>
                    <a:pt x="574675" y="262254"/>
                  </a:lnTo>
                  <a:lnTo>
                    <a:pt x="563244" y="263525"/>
                  </a:lnTo>
                  <a:lnTo>
                    <a:pt x="551179" y="264159"/>
                  </a:lnTo>
                  <a:lnTo>
                    <a:pt x="527050" y="263525"/>
                  </a:lnTo>
                  <a:lnTo>
                    <a:pt x="423544" y="269875"/>
                  </a:lnTo>
                  <a:lnTo>
                    <a:pt x="267969" y="281939"/>
                  </a:lnTo>
                  <a:lnTo>
                    <a:pt x="7619" y="302894"/>
                  </a:lnTo>
                  <a:lnTo>
                    <a:pt x="1904" y="306704"/>
                  </a:lnTo>
                  <a:lnTo>
                    <a:pt x="0" y="312419"/>
                  </a:lnTo>
                  <a:lnTo>
                    <a:pt x="1904" y="318134"/>
                  </a:lnTo>
                  <a:lnTo>
                    <a:pt x="7619" y="319404"/>
                  </a:lnTo>
                  <a:lnTo>
                    <a:pt x="307340" y="294639"/>
                  </a:lnTo>
                  <a:lnTo>
                    <a:pt x="407034" y="287654"/>
                  </a:lnTo>
                  <a:lnTo>
                    <a:pt x="457200" y="284479"/>
                  </a:lnTo>
                  <a:lnTo>
                    <a:pt x="507365" y="281939"/>
                  </a:lnTo>
                  <a:lnTo>
                    <a:pt x="612775" y="278129"/>
                  </a:lnTo>
                  <a:lnTo>
                    <a:pt x="615950" y="274954"/>
                  </a:lnTo>
                  <a:lnTo>
                    <a:pt x="615950" y="269875"/>
                  </a:lnTo>
                  <a:lnTo>
                    <a:pt x="605790" y="7620"/>
                  </a:lnTo>
                  <a:lnTo>
                    <a:pt x="603250" y="1904"/>
                  </a:lnTo>
                  <a:lnTo>
                    <a:pt x="59816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9255" y="2434463"/>
              <a:ext cx="132714" cy="132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255" y="3072638"/>
              <a:ext cx="132714" cy="1327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7675"/>
            <a:ext cx="18288000" cy="9839325"/>
          </a:xfrm>
          <a:custGeom>
            <a:avLst/>
            <a:gdLst/>
            <a:ahLst/>
            <a:cxnLst/>
            <a:rect l="l" t="t" r="r" b="b"/>
            <a:pathLst>
              <a:path w="18288000" h="9839325">
                <a:moveTo>
                  <a:pt x="18288000" y="0"/>
                </a:moveTo>
                <a:lnTo>
                  <a:pt x="0" y="0"/>
                </a:lnTo>
                <a:lnTo>
                  <a:pt x="0" y="9839325"/>
                </a:lnTo>
                <a:lnTo>
                  <a:pt x="18288000" y="9839325"/>
                </a:lnTo>
                <a:lnTo>
                  <a:pt x="182880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031" y="927861"/>
            <a:ext cx="8753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225" algn="l"/>
              </a:tabLst>
            </a:pPr>
            <a:r>
              <a:rPr sz="4800" spc="30" dirty="0">
                <a:solidFill>
                  <a:srgbClr val="333333"/>
                </a:solidFill>
                <a:latin typeface="Verdana"/>
                <a:cs typeface="Verdana"/>
              </a:rPr>
              <a:t>II	</a:t>
            </a:r>
            <a:r>
              <a:rPr sz="4800" spc="100" dirty="0">
                <a:solidFill>
                  <a:srgbClr val="333333"/>
                </a:solidFill>
                <a:latin typeface="Verdana"/>
                <a:cs typeface="Verdana"/>
              </a:rPr>
              <a:t>Hardware</a:t>
            </a:r>
            <a:r>
              <a:rPr sz="4800" spc="4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4800" spc="110" dirty="0">
                <a:solidFill>
                  <a:srgbClr val="333333"/>
                </a:solidFill>
                <a:latin typeface="Verdana"/>
                <a:cs typeface="Verdana"/>
              </a:rPr>
              <a:t>Requirements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1698" y="2022626"/>
            <a:ext cx="243967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800" spc="-5" dirty="0">
                <a:solidFill>
                  <a:srgbClr val="333333"/>
                </a:solidFill>
                <a:latin typeface="Verdana"/>
                <a:cs typeface="Verdana"/>
              </a:rPr>
              <a:t>4GB ram </a:t>
            </a:r>
            <a:r>
              <a:rPr sz="280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333333"/>
                </a:solidFill>
                <a:latin typeface="Verdana"/>
                <a:cs typeface="Verdana"/>
              </a:rPr>
              <a:t>W</a:t>
            </a:r>
            <a:r>
              <a:rPr sz="2800" spc="-150" dirty="0">
                <a:solidFill>
                  <a:srgbClr val="333333"/>
                </a:solidFill>
                <a:latin typeface="Verdana"/>
                <a:cs typeface="Verdana"/>
              </a:rPr>
              <a:t>i</a:t>
            </a:r>
            <a:r>
              <a:rPr sz="2800" spc="-85" dirty="0">
                <a:solidFill>
                  <a:srgbClr val="333333"/>
                </a:solidFill>
                <a:latin typeface="Verdana"/>
                <a:cs typeface="Verdana"/>
              </a:rPr>
              <a:t>n</a:t>
            </a:r>
            <a:r>
              <a:rPr sz="2800" spc="100" dirty="0">
                <a:solidFill>
                  <a:srgbClr val="333333"/>
                </a:solidFill>
                <a:latin typeface="Verdana"/>
                <a:cs typeface="Verdana"/>
              </a:rPr>
              <a:t>d</a:t>
            </a:r>
            <a:r>
              <a:rPr sz="2800" spc="35" dirty="0">
                <a:solidFill>
                  <a:srgbClr val="333333"/>
                </a:solidFill>
                <a:latin typeface="Verdana"/>
                <a:cs typeface="Verdana"/>
              </a:rPr>
              <a:t>o</a:t>
            </a:r>
            <a:r>
              <a:rPr sz="2800" spc="-105" dirty="0">
                <a:solidFill>
                  <a:srgbClr val="333333"/>
                </a:solidFill>
                <a:latin typeface="Verdana"/>
                <a:cs typeface="Verdana"/>
              </a:rPr>
              <a:t>w</a:t>
            </a:r>
            <a:r>
              <a:rPr sz="2800" spc="-13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800" spc="-960" dirty="0">
                <a:solidFill>
                  <a:srgbClr val="333333"/>
                </a:solidFill>
                <a:latin typeface="Verdana"/>
                <a:cs typeface="Verdana"/>
              </a:rPr>
              <a:t>1</a:t>
            </a:r>
            <a:r>
              <a:rPr sz="2800" spc="-35" dirty="0">
                <a:solidFill>
                  <a:srgbClr val="333333"/>
                </a:solidFill>
                <a:latin typeface="Verdana"/>
                <a:cs typeface="Verdana"/>
              </a:rPr>
              <a:t>0</a:t>
            </a:r>
            <a:r>
              <a:rPr sz="2800" spc="-15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800" spc="285" dirty="0">
                <a:solidFill>
                  <a:srgbClr val="333333"/>
                </a:solidFill>
                <a:latin typeface="Verdana"/>
                <a:cs typeface="Verdana"/>
              </a:rPr>
              <a:t>/</a:t>
            </a:r>
            <a:r>
              <a:rPr sz="2800" spc="-1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800" spc="-994" dirty="0">
                <a:solidFill>
                  <a:srgbClr val="333333"/>
                </a:solidFill>
                <a:latin typeface="Verdana"/>
                <a:cs typeface="Verdana"/>
              </a:rPr>
              <a:t>11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5" y="0"/>
            <a:ext cx="18287365" cy="10275570"/>
            <a:chOff x="635" y="0"/>
            <a:chExt cx="18287365" cy="10275570"/>
          </a:xfrm>
        </p:grpSpPr>
        <p:sp>
          <p:nvSpPr>
            <p:cNvPr id="6" name="object 6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32440" y="2762250"/>
              <a:ext cx="2997835" cy="2049145"/>
            </a:xfrm>
            <a:custGeom>
              <a:avLst/>
              <a:gdLst/>
              <a:ahLst/>
              <a:cxnLst/>
              <a:rect l="l" t="t" r="r" b="b"/>
              <a:pathLst>
                <a:path w="2997834" h="2049145">
                  <a:moveTo>
                    <a:pt x="1154429" y="0"/>
                  </a:moveTo>
                  <a:lnTo>
                    <a:pt x="0" y="10159"/>
                  </a:lnTo>
                  <a:lnTo>
                    <a:pt x="3175" y="371475"/>
                  </a:lnTo>
                  <a:lnTo>
                    <a:pt x="12064" y="939800"/>
                  </a:lnTo>
                  <a:lnTo>
                    <a:pt x="19050" y="1248410"/>
                  </a:lnTo>
                  <a:lnTo>
                    <a:pt x="24129" y="1426210"/>
                  </a:lnTo>
                  <a:lnTo>
                    <a:pt x="29844" y="1591945"/>
                  </a:lnTo>
                  <a:lnTo>
                    <a:pt x="34289" y="1693545"/>
                  </a:lnTo>
                  <a:lnTo>
                    <a:pt x="39369" y="1785620"/>
                  </a:lnTo>
                  <a:lnTo>
                    <a:pt x="45084" y="1866900"/>
                  </a:lnTo>
                  <a:lnTo>
                    <a:pt x="50800" y="1934845"/>
                  </a:lnTo>
                  <a:lnTo>
                    <a:pt x="57150" y="1989454"/>
                  </a:lnTo>
                  <a:lnTo>
                    <a:pt x="64134" y="2027554"/>
                  </a:lnTo>
                  <a:lnTo>
                    <a:pt x="2901950" y="2049145"/>
                  </a:lnTo>
                  <a:lnTo>
                    <a:pt x="2956559" y="1990089"/>
                  </a:lnTo>
                  <a:lnTo>
                    <a:pt x="2971165" y="1395095"/>
                  </a:lnTo>
                  <a:lnTo>
                    <a:pt x="2983229" y="865504"/>
                  </a:lnTo>
                  <a:lnTo>
                    <a:pt x="2994025" y="371475"/>
                  </a:lnTo>
                  <a:lnTo>
                    <a:pt x="2997200" y="148590"/>
                  </a:lnTo>
                  <a:lnTo>
                    <a:pt x="2997834" y="52704"/>
                  </a:lnTo>
                  <a:lnTo>
                    <a:pt x="2997200" y="10159"/>
                  </a:lnTo>
                  <a:lnTo>
                    <a:pt x="2757804" y="6984"/>
                  </a:lnTo>
                  <a:lnTo>
                    <a:pt x="2108200" y="1270"/>
                  </a:lnTo>
                  <a:lnTo>
                    <a:pt x="115442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32440" y="2762250"/>
              <a:ext cx="2997835" cy="371475"/>
            </a:xfrm>
            <a:custGeom>
              <a:avLst/>
              <a:gdLst/>
              <a:ahLst/>
              <a:cxnLst/>
              <a:rect l="l" t="t" r="r" b="b"/>
              <a:pathLst>
                <a:path w="2997834" h="371475">
                  <a:moveTo>
                    <a:pt x="1154429" y="0"/>
                  </a:moveTo>
                  <a:lnTo>
                    <a:pt x="0" y="10159"/>
                  </a:lnTo>
                  <a:lnTo>
                    <a:pt x="3175" y="371475"/>
                  </a:lnTo>
                  <a:lnTo>
                    <a:pt x="2994025" y="371475"/>
                  </a:lnTo>
                  <a:lnTo>
                    <a:pt x="2997200" y="148590"/>
                  </a:lnTo>
                  <a:lnTo>
                    <a:pt x="2997834" y="52704"/>
                  </a:lnTo>
                  <a:lnTo>
                    <a:pt x="2997834" y="24129"/>
                  </a:lnTo>
                  <a:lnTo>
                    <a:pt x="2997200" y="10159"/>
                  </a:lnTo>
                  <a:lnTo>
                    <a:pt x="2757804" y="6984"/>
                  </a:lnTo>
                  <a:lnTo>
                    <a:pt x="2108200" y="1270"/>
                  </a:lnTo>
                  <a:lnTo>
                    <a:pt x="1154429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6660" y="3252466"/>
              <a:ext cx="8076565" cy="7023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55370" y="4446904"/>
              <a:ext cx="2221230" cy="2068195"/>
            </a:xfrm>
            <a:custGeom>
              <a:avLst/>
              <a:gdLst/>
              <a:ahLst/>
              <a:cxnLst/>
              <a:rect l="l" t="t" r="r" b="b"/>
              <a:pathLst>
                <a:path w="2221230" h="2068195">
                  <a:moveTo>
                    <a:pt x="102235" y="0"/>
                  </a:moveTo>
                  <a:lnTo>
                    <a:pt x="0" y="1165860"/>
                  </a:lnTo>
                  <a:lnTo>
                    <a:pt x="1986280" y="2068195"/>
                  </a:lnTo>
                  <a:lnTo>
                    <a:pt x="2221230" y="742315"/>
                  </a:lnTo>
                  <a:lnTo>
                    <a:pt x="10223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0490" y="4569459"/>
              <a:ext cx="4370070" cy="4203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825345" y="3487420"/>
              <a:ext cx="1037590" cy="1024890"/>
            </a:xfrm>
            <a:custGeom>
              <a:avLst/>
              <a:gdLst/>
              <a:ahLst/>
              <a:cxnLst/>
              <a:rect l="l" t="t" r="r" b="b"/>
              <a:pathLst>
                <a:path w="1037590" h="1024889">
                  <a:moveTo>
                    <a:pt x="977900" y="0"/>
                  </a:moveTo>
                  <a:lnTo>
                    <a:pt x="26035" y="47625"/>
                  </a:lnTo>
                  <a:lnTo>
                    <a:pt x="0" y="75564"/>
                  </a:lnTo>
                  <a:lnTo>
                    <a:pt x="39370" y="998854"/>
                  </a:lnTo>
                  <a:lnTo>
                    <a:pt x="69215" y="1024889"/>
                  </a:lnTo>
                  <a:lnTo>
                    <a:pt x="1010920" y="977264"/>
                  </a:lnTo>
                  <a:lnTo>
                    <a:pt x="1021715" y="974725"/>
                  </a:lnTo>
                  <a:lnTo>
                    <a:pt x="1029970" y="969009"/>
                  </a:lnTo>
                  <a:lnTo>
                    <a:pt x="1035685" y="960119"/>
                  </a:lnTo>
                  <a:lnTo>
                    <a:pt x="1037590" y="949325"/>
                  </a:lnTo>
                  <a:lnTo>
                    <a:pt x="1007745" y="26034"/>
                  </a:lnTo>
                  <a:lnTo>
                    <a:pt x="1004570" y="15875"/>
                  </a:lnTo>
                  <a:lnTo>
                    <a:pt x="998220" y="7620"/>
                  </a:lnTo>
                  <a:lnTo>
                    <a:pt x="988695" y="1904"/>
                  </a:lnTo>
                  <a:lnTo>
                    <a:pt x="977900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88465" y="2835275"/>
              <a:ext cx="1047115" cy="1006475"/>
            </a:xfrm>
            <a:custGeom>
              <a:avLst/>
              <a:gdLst/>
              <a:ahLst/>
              <a:cxnLst/>
              <a:rect l="l" t="t" r="r" b="b"/>
              <a:pathLst>
                <a:path w="1047115" h="1006475">
                  <a:moveTo>
                    <a:pt x="982979" y="0"/>
                  </a:moveTo>
                  <a:lnTo>
                    <a:pt x="21590" y="37465"/>
                  </a:lnTo>
                  <a:lnTo>
                    <a:pt x="0" y="62229"/>
                  </a:lnTo>
                  <a:lnTo>
                    <a:pt x="64134" y="1006475"/>
                  </a:lnTo>
                  <a:lnTo>
                    <a:pt x="1026159" y="952500"/>
                  </a:lnTo>
                  <a:lnTo>
                    <a:pt x="1047115" y="927734"/>
                  </a:lnTo>
                  <a:lnTo>
                    <a:pt x="1007744" y="20954"/>
                  </a:lnTo>
                  <a:lnTo>
                    <a:pt x="1005204" y="12700"/>
                  </a:lnTo>
                  <a:lnTo>
                    <a:pt x="1000125" y="6350"/>
                  </a:lnTo>
                  <a:lnTo>
                    <a:pt x="992504" y="1270"/>
                  </a:lnTo>
                  <a:lnTo>
                    <a:pt x="98297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0270" y="2917189"/>
              <a:ext cx="66037" cy="66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829790" y="3515995"/>
              <a:ext cx="615950" cy="319405"/>
            </a:xfrm>
            <a:custGeom>
              <a:avLst/>
              <a:gdLst/>
              <a:ahLst/>
              <a:cxnLst/>
              <a:rect l="l" t="t" r="r" b="b"/>
              <a:pathLst>
                <a:path w="615950" h="319404">
                  <a:moveTo>
                    <a:pt x="598169" y="0"/>
                  </a:moveTo>
                  <a:lnTo>
                    <a:pt x="592454" y="1904"/>
                  </a:lnTo>
                  <a:lnTo>
                    <a:pt x="589915" y="7620"/>
                  </a:lnTo>
                  <a:lnTo>
                    <a:pt x="594359" y="113664"/>
                  </a:lnTo>
                  <a:lnTo>
                    <a:pt x="595629" y="167004"/>
                  </a:lnTo>
                  <a:lnTo>
                    <a:pt x="596265" y="220979"/>
                  </a:lnTo>
                  <a:lnTo>
                    <a:pt x="598169" y="254000"/>
                  </a:lnTo>
                  <a:lnTo>
                    <a:pt x="593725" y="259079"/>
                  </a:lnTo>
                  <a:lnTo>
                    <a:pt x="588644" y="262254"/>
                  </a:lnTo>
                  <a:lnTo>
                    <a:pt x="582294" y="263525"/>
                  </a:lnTo>
                  <a:lnTo>
                    <a:pt x="574675" y="262254"/>
                  </a:lnTo>
                  <a:lnTo>
                    <a:pt x="563244" y="263525"/>
                  </a:lnTo>
                  <a:lnTo>
                    <a:pt x="551179" y="264159"/>
                  </a:lnTo>
                  <a:lnTo>
                    <a:pt x="527050" y="263525"/>
                  </a:lnTo>
                  <a:lnTo>
                    <a:pt x="423544" y="270509"/>
                  </a:lnTo>
                  <a:lnTo>
                    <a:pt x="267969" y="281939"/>
                  </a:lnTo>
                  <a:lnTo>
                    <a:pt x="7619" y="302894"/>
                  </a:lnTo>
                  <a:lnTo>
                    <a:pt x="1904" y="306704"/>
                  </a:lnTo>
                  <a:lnTo>
                    <a:pt x="0" y="312419"/>
                  </a:lnTo>
                  <a:lnTo>
                    <a:pt x="1904" y="318134"/>
                  </a:lnTo>
                  <a:lnTo>
                    <a:pt x="7619" y="319404"/>
                  </a:lnTo>
                  <a:lnTo>
                    <a:pt x="307340" y="294639"/>
                  </a:lnTo>
                  <a:lnTo>
                    <a:pt x="407034" y="287654"/>
                  </a:lnTo>
                  <a:lnTo>
                    <a:pt x="457200" y="284479"/>
                  </a:lnTo>
                  <a:lnTo>
                    <a:pt x="507365" y="281939"/>
                  </a:lnTo>
                  <a:lnTo>
                    <a:pt x="612775" y="278129"/>
                  </a:lnTo>
                  <a:lnTo>
                    <a:pt x="615950" y="274954"/>
                  </a:lnTo>
                  <a:lnTo>
                    <a:pt x="615950" y="270509"/>
                  </a:lnTo>
                  <a:lnTo>
                    <a:pt x="605790" y="7620"/>
                  </a:lnTo>
                  <a:lnTo>
                    <a:pt x="603250" y="1904"/>
                  </a:lnTo>
                  <a:lnTo>
                    <a:pt x="59816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660" y="2404491"/>
              <a:ext cx="132715" cy="132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660" y="3042666"/>
              <a:ext cx="132715" cy="1327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195" y="1189989"/>
            <a:ext cx="568769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4170" algn="l"/>
              </a:tabLst>
            </a:pPr>
            <a:r>
              <a:rPr sz="6200" spc="-65" dirty="0"/>
              <a:t>III	</a:t>
            </a:r>
            <a:r>
              <a:rPr sz="6200" spc="-45" dirty="0"/>
              <a:t>Snapshots</a:t>
            </a:r>
            <a:endParaRPr sz="62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10267950"/>
            <a:chOff x="635" y="0"/>
            <a:chExt cx="18287365" cy="10267950"/>
          </a:xfrm>
        </p:grpSpPr>
        <p:sp>
          <p:nvSpPr>
            <p:cNvPr id="4" name="object 4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9354" y="3093589"/>
              <a:ext cx="6127750" cy="71742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19" y="927861"/>
            <a:ext cx="4872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3005" algn="l"/>
                <a:tab pos="3331845" algn="l"/>
              </a:tabLst>
            </a:pPr>
            <a:r>
              <a:rPr sz="4800" spc="-114" dirty="0"/>
              <a:t>II</a:t>
            </a:r>
            <a:r>
              <a:rPr sz="4800" spc="-210" dirty="0"/>
              <a:t>I</a:t>
            </a:r>
            <a:r>
              <a:rPr sz="4800" dirty="0"/>
              <a:t>	</a:t>
            </a:r>
            <a:r>
              <a:rPr sz="4800" spc="105" dirty="0"/>
              <a:t>Ho</a:t>
            </a:r>
            <a:r>
              <a:rPr sz="4800" spc="90" dirty="0"/>
              <a:t>m</a:t>
            </a:r>
            <a:r>
              <a:rPr sz="4800" dirty="0"/>
              <a:t>e	</a:t>
            </a:r>
            <a:r>
              <a:rPr sz="4800" spc="100" dirty="0"/>
              <a:t>p</a:t>
            </a:r>
            <a:r>
              <a:rPr sz="4800" spc="95" dirty="0"/>
              <a:t>a</a:t>
            </a:r>
            <a:r>
              <a:rPr sz="4800" spc="100" dirty="0"/>
              <a:t>g</a:t>
            </a:r>
            <a:r>
              <a:rPr sz="4800" dirty="0"/>
              <a:t>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5" y="0"/>
            <a:ext cx="18287365" cy="9884410"/>
            <a:chOff x="635" y="0"/>
            <a:chExt cx="18287365" cy="9884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3067" y="2403982"/>
              <a:ext cx="13885417" cy="74801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5" y="0"/>
              <a:ext cx="18287365" cy="447675"/>
            </a:xfrm>
            <a:custGeom>
              <a:avLst/>
              <a:gdLst/>
              <a:ahLst/>
              <a:cxnLst/>
              <a:rect l="l" t="t" r="r" b="b"/>
              <a:pathLst>
                <a:path w="18287365" h="447675">
                  <a:moveTo>
                    <a:pt x="18287365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8287365" y="447675"/>
                  </a:lnTo>
                  <a:lnTo>
                    <a:pt x="18287365" y="0"/>
                  </a:lnTo>
                  <a:close/>
                </a:path>
              </a:pathLst>
            </a:custGeom>
            <a:solidFill>
              <a:srgbClr val="2AB5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150</Words>
  <Application>Microsoft Office PowerPoint</Application>
  <PresentationFormat>Custom</PresentationFormat>
  <Paragraphs>46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SUBMITTED BY:-</vt:lpstr>
      <vt:lpstr>Introduction</vt:lpstr>
      <vt:lpstr>I Introduction</vt:lpstr>
      <vt:lpstr>I Introduction</vt:lpstr>
      <vt:lpstr>II Software &amp; Hardware  Requirements</vt:lpstr>
      <vt:lpstr>II Software Requirements</vt:lpstr>
      <vt:lpstr>PowerPoint Presentation</vt:lpstr>
      <vt:lpstr>III Snapshots</vt:lpstr>
      <vt:lpstr>III Home page</vt:lpstr>
      <vt:lpstr>III Login page</vt:lpstr>
      <vt:lpstr>III About Us page</vt:lpstr>
      <vt:lpstr>III Our Partners page</vt:lpstr>
      <vt:lpstr>III Properties page</vt:lpstr>
      <vt:lpstr>III Services Page</vt:lpstr>
      <vt:lpstr>III Client Review Page</vt:lpstr>
      <vt:lpstr>III Contact Us</vt:lpstr>
      <vt:lpstr>III    Footer</vt:lpstr>
      <vt:lpstr>III    Firebase Authentication   </vt:lpstr>
      <vt:lpstr>III    Realtime Database 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</dc:title>
  <dc:creator>Srashti Gautam</dc:creator>
  <cp:keywords>DAFSk1Tzqd8,BADJKKzKP8I</cp:keywords>
  <cp:lastModifiedBy>Dell</cp:lastModifiedBy>
  <cp:revision>6</cp:revision>
  <dcterms:created xsi:type="dcterms:W3CDTF">2022-11-25T03:54:15Z</dcterms:created>
  <dcterms:modified xsi:type="dcterms:W3CDTF">2022-11-28T07:02:08Z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2022-11-25T00:00:00Z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2022-11-25T00:00:00Z</vt:filetime>
  </property>
</Properties>
</file>